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C8DE0-AB6B-BBFB-8013-AD93ECDC6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4D741B-54F6-2B1F-591F-28219E042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148F17-D451-6BB5-B60E-EB59FA24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293609-5624-A381-8ABC-B6FE66AA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15D81-377A-1FCA-3D95-D59F2D63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40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0345C5-C2EE-B675-A8DF-FA931562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2205DE-367E-F0F9-FA6E-88B2E849A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733CAE-356F-2C34-9F89-9A48A79E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30499-17F9-2498-EDE7-39DB74D6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599861-A9CE-395B-4A47-8AE4CFBE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2033650-D748-2353-3CA9-B93C40F7A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448A83-8CC9-D4A8-61DC-4292F666B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4A6CA4-8F80-244A-AF8A-9664E506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90A68-9520-2359-566B-53517789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0AEF6B-27DF-900C-3FC7-B0CD611E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3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8B525-7F4E-B7CA-BC71-284CF759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E250FD-049E-F548-96C7-C3D40E6FB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F3B011-4D15-3D14-E95F-C33F95FC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81CEEE-FF38-16AC-C4CC-1EBA234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6E2EE-4243-F819-5398-6771CBBD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14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0FC34B-4314-2A64-2DF8-943DF23D2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1ADB31-6985-70F1-3EC1-4A773207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FEFC1B-7E06-95B8-D4AE-68274127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A70595-4422-F526-BDCB-92F457F6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E7862A-BB05-1180-F505-98E43FBE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45596E-4D02-2755-BA5A-1DCA3B32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4F0AB-1B8D-4CB6-D113-893CCC3FC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0BF399-0F71-B640-9A82-9DD60526E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AB22E1-766B-410E-26B3-814D9B27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20E34-A816-B184-F1E8-A1DBEE4F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7BF9CC-3D5A-26D5-9387-62518B1F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2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72ACF-5487-521F-6795-BFDDA8BC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C25920-C81D-2EE6-48D7-A931C6391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AF6370-7F62-4BCA-9657-5707D0DF6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BE9A1A-6B01-4BA0-C465-E78634C61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913A02-73FD-7574-DF1A-E25234ACD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39A9A8-AA7E-A821-F68A-A57F762F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F0F2C3-4627-5F67-F826-64CCB278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C99526-A712-55AE-398B-6A0E0E49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0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88895-B465-9BE7-4E28-8B7CEEF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CA8888-8BE0-62C9-8217-36BBC59E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3E7DC9-8CB2-072E-F837-1839A8E06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B14D17-6815-35A4-EBC7-D029BC47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AF4598-989F-69BC-2A58-7C4EC2B0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C1C0278-2C49-6AA9-BD6C-BE0EEEC6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AB539A-1BA2-F7BF-077C-D303F67D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68451-7E87-F227-1BF2-1AE827673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38BD9-B182-FC0D-F834-687533260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A79C19-64D7-29FE-16C2-C06D7D5A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4E9086-EA69-C95F-A6F9-55794D31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BC300B-1CC7-3F3F-1FED-21FABD35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C97D6C-3E78-6D89-BBA1-F8BF61BA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00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97714-7A2F-D45C-87D8-905C09C8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4D412D-CE70-2111-7B20-7A5DB575B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0E8806-B68B-4910-CB6F-059E32306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8D4C46-B6C9-412E-376E-14BDBCEF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066080-8056-BCD2-8745-946DE439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B9B330-DB66-D0F8-57A9-2394B083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2EE8FB-3836-6B5A-5B25-ADEDF3C2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E06A37-143C-6EE4-4A0C-5E6C24C82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CE15E-7113-7227-261E-131057A70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6F19-E887-4C76-865E-D30DAD18EEA2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62C0BE-A114-1A86-9820-625331D1D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E6EA46-CDCB-6873-F536-3FC01B668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BED2B-D651-4DEA-90C8-02A42425F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17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94718-7DD7-BCBC-5DF3-749D56B95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B4DDCB-C1B2-3169-737E-299B7BE30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A57C1D5-C486-A667-E839-A952A6994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21" y="542642"/>
            <a:ext cx="9649159" cy="6091084"/>
          </a:xfrm>
          <a:prstGeom prst="rect">
            <a:avLst/>
          </a:prstGeom>
        </p:spPr>
      </p:pic>
      <p:sp>
        <p:nvSpPr>
          <p:cNvPr id="10" name="楕円 9">
            <a:extLst>
              <a:ext uri="{FF2B5EF4-FFF2-40B4-BE49-F238E27FC236}">
                <a16:creationId xmlns:a16="http://schemas.microsoft.com/office/drawing/2014/main" id="{F52205E5-39D4-2EF0-80B5-98F54C80DB8B}"/>
              </a:ext>
            </a:extLst>
          </p:cNvPr>
          <p:cNvSpPr/>
          <p:nvPr/>
        </p:nvSpPr>
        <p:spPr>
          <a:xfrm>
            <a:off x="4849093" y="2452254"/>
            <a:ext cx="1607126" cy="114978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8A8E13-5B0D-F700-B81F-B8F702903193}"/>
              </a:ext>
            </a:extLst>
          </p:cNvPr>
          <p:cNvSpPr txBox="1"/>
          <p:nvPr/>
        </p:nvSpPr>
        <p:spPr>
          <a:xfrm>
            <a:off x="3075709" y="264130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第１９回西日本ハイシニアソフトボール大会試合会場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012C048B-9562-5899-BF57-CBBDBCD37A6A}"/>
              </a:ext>
            </a:extLst>
          </p:cNvPr>
          <p:cNvSpPr/>
          <p:nvPr/>
        </p:nvSpPr>
        <p:spPr>
          <a:xfrm>
            <a:off x="7372946" y="715696"/>
            <a:ext cx="3800213" cy="683613"/>
          </a:xfrm>
          <a:prstGeom prst="wedgeRoundRectCallout">
            <a:avLst>
              <a:gd name="adj1" fmla="val -78683"/>
              <a:gd name="adj2" fmla="val 2232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FA12BF-4826-1489-A97C-43C00A42F6E4}"/>
              </a:ext>
            </a:extLst>
          </p:cNvPr>
          <p:cNvSpPr txBox="1"/>
          <p:nvPr/>
        </p:nvSpPr>
        <p:spPr>
          <a:xfrm>
            <a:off x="7658148" y="90704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中海ふれあい公園　スポーツ広場</a:t>
            </a:r>
          </a:p>
        </p:txBody>
      </p:sp>
    </p:spTree>
    <p:extLst>
      <p:ext uri="{BB962C8B-B14F-4D97-AF65-F5344CB8AC3E}">
        <p14:creationId xmlns:p14="http://schemas.microsoft.com/office/powerpoint/2010/main" val="188260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足立 足立</dc:creator>
  <cp:lastModifiedBy>足立 足立</cp:lastModifiedBy>
  <cp:revision>4</cp:revision>
  <cp:lastPrinted>2023-09-12T00:17:03Z</cp:lastPrinted>
  <dcterms:created xsi:type="dcterms:W3CDTF">2023-09-06T00:49:47Z</dcterms:created>
  <dcterms:modified xsi:type="dcterms:W3CDTF">2023-09-12T00:17:37Z</dcterms:modified>
</cp:coreProperties>
</file>